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02" r:id="rId3"/>
    <p:sldId id="280" r:id="rId4"/>
    <p:sldId id="275" r:id="rId5"/>
    <p:sldId id="299" r:id="rId6"/>
    <p:sldId id="305" r:id="rId7"/>
    <p:sldId id="292" r:id="rId8"/>
    <p:sldId id="281" r:id="rId9"/>
    <p:sldId id="291" r:id="rId10"/>
    <p:sldId id="308" r:id="rId11"/>
    <p:sldId id="309" r:id="rId12"/>
    <p:sldId id="282" r:id="rId13"/>
    <p:sldId id="287" r:id="rId14"/>
    <p:sldId id="284" r:id="rId15"/>
    <p:sldId id="286" r:id="rId16"/>
    <p:sldId id="289" r:id="rId17"/>
    <p:sldId id="288" r:id="rId18"/>
    <p:sldId id="290" r:id="rId19"/>
    <p:sldId id="293" r:id="rId20"/>
    <p:sldId id="295" r:id="rId21"/>
    <p:sldId id="297" r:id="rId22"/>
    <p:sldId id="300" r:id="rId23"/>
    <p:sldId id="311" r:id="rId24"/>
    <p:sldId id="313" r:id="rId25"/>
    <p:sldId id="312" r:id="rId26"/>
    <p:sldId id="314" r:id="rId27"/>
    <p:sldId id="315" r:id="rId28"/>
    <p:sldId id="316" r:id="rId29"/>
    <p:sldId id="283" r:id="rId30"/>
    <p:sldId id="317" r:id="rId31"/>
    <p:sldId id="26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3DFBA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91106" y="2493820"/>
            <a:ext cx="2937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spc="-300" dirty="0" smtClean="0">
                <a:solidFill>
                  <a:srgbClr val="FF0000"/>
                </a:solidFill>
                <a:latin typeface="+mj-lt"/>
              </a:rPr>
              <a:t>3M</a:t>
            </a:r>
            <a:endParaRPr lang="ko-KR" altLang="en-US" sz="12000" b="1" spc="-3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45825" y="2743198"/>
            <a:ext cx="467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+mj-lt"/>
              </a:rPr>
              <a:t>Science.</a:t>
            </a:r>
          </a:p>
          <a:p>
            <a:r>
              <a:rPr lang="en-US" altLang="ko-KR" sz="4000" dirty="0" smtClean="0">
                <a:latin typeface="+mj-lt"/>
              </a:rPr>
              <a:t>Applied to Life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Persona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32210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외향적이고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열정적인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예쁘게 정돈되어 있는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외향적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학교에서 배웠던 수업 내용들을 필기할 때 그 내용이 있는 페이지 빈 공간에 필기했다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페이지에 있는 빈 공간에 필기를 하다가 필기할 공간이 부족하거나 공부한 내용이 잘 정돈되어 있지 않은 느낌을 들었다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그래서 공부한 내용이 시각적으로 꼼꼼하게 잘 정돈되어 보이는 필기구를 찾고 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400" spc="-150" dirty="0" smtClean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정리한 수업 내용이 나중에 보아도 효과적으로 잘 정돈되어 보이도록 필기 공간이 넉넉하고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제품의 색깔이나 디자인이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예뻤으면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좋겠어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20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Persona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97192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차분하고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항상 자기 일에 최선을 다함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항상 최선을 다해 환자들의 증상을 진단해내려고 한다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하지만 요즘 병의 확장성이나 다양성이 늘어나고 있어 명확히 진단 내릴 수 있는 증상도 가끔가다가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환자들에게 정확한 진단과 치료를 해주기 위해 기존의 의료기구보다 음향학적으로 퀄리티가 높고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사용하기 편리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 의료 기구를 찾고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사용하는 제품이 환자들에게 정확한 진단과 치료를 할 수 있게끔 해주는 동시에 전문가들에게 검증을 받은 제품이었으면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4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HY중고딕" panose="02030600000101010101" pitchFamily="18" charset="-127"/>
              </a:rPr>
              <a:t>Part 3,</a:t>
            </a:r>
            <a:endParaRPr lang="ko-KR" altLang="en-US" sz="24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Layout</a:t>
            </a:r>
            <a:endParaRPr lang="ko-KR" altLang="en-US" sz="2800" spc="-3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3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" y="1845424"/>
            <a:ext cx="3716277" cy="4497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88" y="1808858"/>
            <a:ext cx="3738760" cy="4533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8" y="1808858"/>
            <a:ext cx="3574472" cy="4390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618" y="1113905"/>
            <a:ext cx="222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Desktop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0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6" y="1454759"/>
            <a:ext cx="1972827" cy="52284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7" y="1454759"/>
            <a:ext cx="2563267" cy="52284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85" y="1454759"/>
            <a:ext cx="2348357" cy="522849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83" y="1454759"/>
            <a:ext cx="2093381" cy="52284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05" y="2809701"/>
            <a:ext cx="2272186" cy="26876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2154" y="996179"/>
            <a:ext cx="69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1" y="1506658"/>
            <a:ext cx="1551911" cy="51102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05" y="1512914"/>
            <a:ext cx="1401560" cy="51040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82" y="1506658"/>
            <a:ext cx="1733349" cy="51102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75" y="1506658"/>
            <a:ext cx="899090" cy="51102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58" y="1506658"/>
            <a:ext cx="811057" cy="5110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840" y="1506658"/>
            <a:ext cx="1089209" cy="51102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2771" y="10408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0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Sub 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7" y="1764517"/>
            <a:ext cx="4555315" cy="4481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02" y="1945178"/>
            <a:ext cx="5828571" cy="3923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517" y="1093811"/>
            <a:ext cx="185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95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Sub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47" y="1516896"/>
            <a:ext cx="2716223" cy="5119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20" y="1253538"/>
            <a:ext cx="2887242" cy="5451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445" y="1068872"/>
            <a:ext cx="65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86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 프레임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  <a:ea typeface="HY중고딕" panose="02030600000101010101" pitchFamily="18" charset="-127"/>
              </a:rPr>
              <a:t>Sub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82" y="1645920"/>
            <a:ext cx="1083394" cy="5095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53" y="1645920"/>
            <a:ext cx="1211758" cy="5012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22" y="1645920"/>
            <a:ext cx="1074287" cy="5095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404" y="1116759"/>
            <a:ext cx="90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77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645" y="1158322"/>
            <a:ext cx="13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03" y="1272110"/>
            <a:ext cx="3143405" cy="53404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79" y="1269422"/>
            <a:ext cx="2707118" cy="53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 Project Timeline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0,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636575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642925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55173" y="2674807"/>
            <a:ext cx="209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2022.12.01 ~ 2022.12.02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6445726" y="233340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Sub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6429249" y="2674807"/>
            <a:ext cx="217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2022.12.30 ~ 2023.01.04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3150525" y="3380195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3175925" y="378279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3175925" y="42705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3175925" y="4614417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2022.12.05 ~ 2022.12.29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8988766" y="3396439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9014166" y="379903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9014166" y="425908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오류 확인 및 수정 제출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9014166" y="4602955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2023.01.05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73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9620" y="1084555"/>
            <a:ext cx="67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08" y="1581512"/>
            <a:ext cx="2450702" cy="5062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51" y="1317400"/>
            <a:ext cx="1350308" cy="53265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48" y="1317400"/>
            <a:ext cx="1350396" cy="53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61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>
                <a:solidFill>
                  <a:schemeClr val="bg1"/>
                </a:solidFill>
              </a:rPr>
              <a:t>Main 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236" y="1062247"/>
            <a:ext cx="8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48" y="1536896"/>
            <a:ext cx="800000" cy="4780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80" y="1536896"/>
            <a:ext cx="752977" cy="47809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8" y="1536896"/>
            <a:ext cx="666923" cy="47809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32" y="2465307"/>
            <a:ext cx="790476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66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프로토</a:t>
            </a:r>
            <a:r>
              <a:rPr lang="ko-KR" altLang="en-US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타입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</a:rPr>
              <a:t>Sub </a:t>
            </a:r>
            <a:r>
              <a:rPr lang="en-US" altLang="ko-KR" sz="3600" spc="-300" dirty="0">
                <a:solidFill>
                  <a:schemeClr val="bg1"/>
                </a:solidFill>
              </a:rPr>
              <a:t>Page</a:t>
            </a:r>
            <a:r>
              <a:rPr lang="en-US" altLang="ko-KR" sz="36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236" y="1114489"/>
            <a:ext cx="10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6" y="1615840"/>
            <a:ext cx="3230812" cy="49448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84" y="1615840"/>
            <a:ext cx="1499295" cy="4944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4584" y="1114489"/>
            <a:ext cx="66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Pad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67" y="1615840"/>
            <a:ext cx="492682" cy="49448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5423" y="1114489"/>
            <a:ext cx="103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" y="5378567"/>
            <a:ext cx="10058400" cy="6374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" y="1193561"/>
            <a:ext cx="3772792" cy="14936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8" y="2911693"/>
            <a:ext cx="4814277" cy="1760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87" y="1605462"/>
            <a:ext cx="7002142" cy="10232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94" y="3216304"/>
            <a:ext cx="6265335" cy="12302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19499" y="4711528"/>
            <a:ext cx="92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&lt;html&gt;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29600" y="4708167"/>
            <a:ext cx="84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651075" y="5655705"/>
            <a:ext cx="864526" cy="360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9645" y="4239491"/>
            <a:ext cx="1487919" cy="207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83604" y="4446588"/>
            <a:ext cx="8607800" cy="1280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7653" y="5987437"/>
            <a:ext cx="1637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hover </a:t>
            </a:r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효과</a:t>
            </a:r>
            <a:endParaRPr lang="ko-KR" altLang="en-US" sz="12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41622" y="5655705"/>
            <a:ext cx="2867888" cy="360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39645" y="3366655"/>
            <a:ext cx="2403798" cy="87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43443" y="3798916"/>
            <a:ext cx="3805750" cy="19285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45587" y="5959738"/>
            <a:ext cx="276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Nav</a:t>
            </a:r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문자에 </a:t>
            </a:r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hover </a:t>
            </a:r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효과</a:t>
            </a:r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첫번째 문자 </a:t>
            </a:r>
            <a:r>
              <a:rPr lang="en-US" altLang="ko-KR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Home</a:t>
            </a:r>
            <a:r>
              <a:rPr lang="ko-KR" altLang="en-US" sz="12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은 빨간색으로 고정</a:t>
            </a:r>
            <a:endParaRPr lang="ko-KR" altLang="en-US" sz="12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79818" y="1066046"/>
            <a:ext cx="392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Main Page header(desktop) </a:t>
            </a:r>
            <a:r>
              <a:rPr lang="ko-KR" altLang="en-US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5065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03" y="2061430"/>
            <a:ext cx="4609524" cy="38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2603" y="1068872"/>
            <a:ext cx="42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Main Page header(pad, phone) </a:t>
            </a:r>
            <a:r>
              <a:rPr lang="ko-KR" altLang="en-US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3" y="1621712"/>
            <a:ext cx="5176566" cy="14931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3" y="3618317"/>
            <a:ext cx="6427596" cy="10585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7" y="5174933"/>
            <a:ext cx="3123809" cy="1057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11433" y="3150002"/>
            <a:ext cx="9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&lt;html&gt;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73778" y="4741256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11433" y="6296421"/>
            <a:ext cx="123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&lt;jQuery&gt;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893829" y="2043388"/>
            <a:ext cx="756458" cy="71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3618" y="2757674"/>
            <a:ext cx="1896261" cy="357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27" idx="1"/>
          </p:cNvCxnSpPr>
          <p:nvPr/>
        </p:nvCxnSpPr>
        <p:spPr>
          <a:xfrm flipV="1">
            <a:off x="2517039" y="2400531"/>
            <a:ext cx="8376790" cy="524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7" idx="2"/>
          </p:cNvCxnSpPr>
          <p:nvPr/>
        </p:nvCxnSpPr>
        <p:spPr>
          <a:xfrm flipV="1">
            <a:off x="4324015" y="2757674"/>
            <a:ext cx="6948043" cy="3009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30653" y="1368612"/>
            <a:ext cx="409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bar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모양을 누르면 </a:t>
            </a:r>
            <a:endParaRPr lang="en-US" altLang="ko-KR" sz="1600" b="1" dirty="0" smtClean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 err="1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nav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slidetoggle</a:t>
            </a:r>
            <a:r>
              <a:rPr lang="en-US" altLang="ko-KR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기능으로 나타나게 구현</a:t>
            </a:r>
            <a:endParaRPr lang="ko-KR" altLang="en-US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372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4" y="1084555"/>
            <a:ext cx="6481028" cy="1688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4" y="4561315"/>
            <a:ext cx="10574391" cy="1437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2992" y="2755529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&lt;html&gt;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52992" y="5998452"/>
            <a:ext cx="890941" cy="375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745" y="2059257"/>
            <a:ext cx="4143921" cy="23464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3618" y="1221971"/>
            <a:ext cx="5858993" cy="2909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>
            <a:off x="3413115" y="1512916"/>
            <a:ext cx="4118216" cy="17665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33894" y="3143916"/>
            <a:ext cx="34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Slider </a:t>
            </a:r>
            <a:r>
              <a:rPr lang="ko-KR" altLang="en-US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</a:t>
            </a:r>
            <a:r>
              <a:rPr lang="en-US" altLang="ko-KR" b="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video</a:t>
            </a:r>
            <a:r>
              <a:rPr lang="ko-KR" altLang="en-US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삽입해서 구현</a:t>
            </a:r>
            <a:endParaRPr lang="ko-KR" altLang="en-US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08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12" y="1205773"/>
            <a:ext cx="4019383" cy="23828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0" y="1084555"/>
            <a:ext cx="5119161" cy="46371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49" y="3716290"/>
            <a:ext cx="7828600" cy="279147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87542" y="2169622"/>
            <a:ext cx="482138" cy="47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73085" y="1537855"/>
            <a:ext cx="2610196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68149" y="3906982"/>
            <a:ext cx="7953291" cy="162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7" idx="3"/>
            <a:endCxn id="16" idx="1"/>
          </p:cNvCxnSpPr>
          <p:nvPr/>
        </p:nvCxnSpPr>
        <p:spPr>
          <a:xfrm>
            <a:off x="3383281" y="1766455"/>
            <a:ext cx="5004261" cy="64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6" idx="2"/>
          </p:cNvCxnSpPr>
          <p:nvPr/>
        </p:nvCxnSpPr>
        <p:spPr>
          <a:xfrm flipV="1">
            <a:off x="7544795" y="2643447"/>
            <a:ext cx="1083816" cy="1263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6858" y="1205773"/>
            <a:ext cx="90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&lt;html&gt;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37124" y="597869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62357" y="2664862"/>
            <a:ext cx="31006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animation 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효과 구현</a:t>
            </a:r>
            <a:endParaRPr lang="ko-KR" altLang="en-US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64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Main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46" y="1034657"/>
            <a:ext cx="3052295" cy="369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5" y="2641799"/>
            <a:ext cx="2723457" cy="3875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4" y="1041630"/>
            <a:ext cx="6794955" cy="16924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45" y="4243702"/>
            <a:ext cx="7132260" cy="2221687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10502112" y="4459504"/>
            <a:ext cx="606829" cy="56526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40076" y="4146334"/>
            <a:ext cx="206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사진이 </a:t>
            </a:r>
            <a:r>
              <a:rPr lang="en-US" altLang="ko-KR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li </a:t>
            </a:r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 칸 만큼 슬라이드되도록 구현</a:t>
            </a:r>
            <a:endParaRPr lang="ko-KR" altLang="en-US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04785" y="1135600"/>
            <a:ext cx="100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&lt;jQuery&gt;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9769" y="5816799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&lt;html&gt;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09" y="2509645"/>
            <a:ext cx="2624155" cy="214118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148674" y="1887832"/>
            <a:ext cx="6794955" cy="330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5399722" y="2235877"/>
            <a:ext cx="563015" cy="751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46151" y="2654832"/>
            <a:ext cx="331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사진 위에 마우스 커서를 올려두면 텍스트가 나타나도록 코드를 구현</a:t>
            </a:r>
            <a:endParaRPr lang="ko-KR" altLang="en-US" sz="16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5106603" y="4467902"/>
            <a:ext cx="1712268" cy="1090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86544" y="1123094"/>
            <a:ext cx="69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&lt;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css</a:t>
            </a:r>
            <a:r>
              <a:rPr lang="en-US" altLang="ko-KR" sz="1400" dirty="0" smtClean="0">
                <a:solidFill>
                  <a:schemeClr val="bg1"/>
                </a:solidFill>
              </a:rPr>
              <a:t>&gt;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939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구현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36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Sub Page</a:t>
            </a:r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93338"/>
            <a:ext cx="7473142" cy="1126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275975"/>
            <a:ext cx="5409524" cy="428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2668090"/>
            <a:ext cx="6907876" cy="2466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4604" y="2562454"/>
            <a:ext cx="96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&lt;html&gt;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4604" y="5688333"/>
            <a:ext cx="8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39645" y="1654233"/>
            <a:ext cx="7157199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5637" y="5490260"/>
            <a:ext cx="3491345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2"/>
          </p:cNvCxnSpPr>
          <p:nvPr/>
        </p:nvCxnSpPr>
        <p:spPr>
          <a:xfrm>
            <a:off x="4418245" y="2252749"/>
            <a:ext cx="1034904" cy="6790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906982" y="4896196"/>
            <a:ext cx="1820487" cy="70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74703" y="2447862"/>
            <a:ext cx="445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Iframe</a:t>
            </a:r>
            <a:r>
              <a:rPr lang="ko-KR" altLang="en-US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으로 구글 지도를 연결해서 구현함</a:t>
            </a:r>
            <a:r>
              <a:rPr lang="en-US" altLang="ko-KR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382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4,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평가 및 후기</a:t>
            </a:r>
            <a:endParaRPr lang="ko-KR" altLang="en-US" sz="28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Contents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351462" cy="584775"/>
            <a:chOff x="762000" y="1863785"/>
            <a:chExt cx="235146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주제 선정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139866" cy="584775"/>
            <a:chOff x="762000" y="1863785"/>
            <a:chExt cx="2139866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337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Persona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1910636" cy="584775"/>
            <a:chOff x="762000" y="1863785"/>
            <a:chExt cx="1910636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10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Layout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2753815" cy="584775"/>
            <a:chOff x="762000" y="1863785"/>
            <a:chExt cx="2753815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1951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평가 및 후기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960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55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평가 및 후기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7237" y="1413163"/>
            <a:ext cx="9689680" cy="5062451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이번 프로젝트에서는 </a:t>
            </a:r>
            <a:r>
              <a:rPr lang="ko-KR" altLang="en-US" sz="1600" dirty="0" err="1" smtClean="0">
                <a:latin typeface="휴먼고딕" panose="02010504000101010101" pitchFamily="2" charset="-127"/>
                <a:ea typeface="휴먼고딕" panose="02010504000101010101" pitchFamily="2" charset="-127"/>
              </a:rPr>
              <a:t>반응형</a:t>
            </a:r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페이지 작업을 처음으로 </a:t>
            </a:r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적용시켜봤는데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, </a:t>
            </a: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예상보다 시간이 많이 </a:t>
            </a:r>
            <a:r>
              <a:rPr lang="ko-KR" altLang="en-US" sz="1600" dirty="0" err="1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소요되서</a:t>
            </a:r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좀 힘들었습니다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</a:t>
            </a:r>
          </a:p>
          <a:p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</a:t>
            </a: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그리고 저번 프로젝트보다 이번 프로젝트에서는 들어가는 기능도 더 많아져서 </a:t>
            </a:r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결과물은 더 만족스러웠지만 그만큼 작업 시간이 많이 걸린 것 같습니다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 </a:t>
            </a:r>
          </a:p>
          <a:p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그리고 제가 예상치 못한 곳에서 오류가 나타나서 작업하면서 좀 당황스러울 때도 있었습니다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</a:t>
            </a:r>
          </a:p>
          <a:p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특히 </a:t>
            </a:r>
            <a:r>
              <a:rPr lang="ko-KR" altLang="en-US" sz="1600" dirty="0" err="1" smtClean="0">
                <a:latin typeface="휴먼고딕" panose="02010504000101010101" pitchFamily="2" charset="-127"/>
                <a:ea typeface="휴먼고딕" panose="02010504000101010101" pitchFamily="2" charset="-127"/>
              </a:rPr>
              <a:t>반응형을</a:t>
            </a:r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적용하면서 페이지 사이즈가 바뀌면 사진의 비율이 이상하게 되는 것과 </a:t>
            </a:r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코드 구현을 좀 헷갈리게 했던 점이 저를 애먹게 했던 것 같습니다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 </a:t>
            </a:r>
          </a:p>
          <a:p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오류가 나타났던 점은 다 개선했지만 </a:t>
            </a:r>
            <a:endParaRPr lang="en-US" altLang="ko-KR" sz="1600" dirty="0" smtClean="0">
              <a:latin typeface="휴먼고딕" panose="02010504000101010101" pitchFamily="2" charset="-127"/>
              <a:ea typeface="휴먼고딕" panose="02010504000101010101" pitchFamily="2" charset="-127"/>
            </a:endParaRP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다음 프로젝트에서는 이런 오류들을 줄여 나갔으면 좋겠습니다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 </a:t>
            </a:r>
          </a:p>
          <a:p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 </a:t>
            </a:r>
          </a:p>
          <a:p>
            <a:r>
              <a:rPr lang="ko-KR" altLang="en-US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그래도 결과물을 다 완성하고 나서는 뿌듯했던 것 같습니다</a:t>
            </a:r>
            <a:r>
              <a:rPr lang="en-US" altLang="ko-KR" sz="1600" dirty="0" smtClean="0">
                <a:latin typeface="휴먼고딕" panose="02010504000101010101" pitchFamily="2" charset="-127"/>
                <a:ea typeface="휴먼고딕" panose="02010504000101010101" pitchFamily="2" charset="-127"/>
              </a:rPr>
              <a:t>.</a:t>
            </a:r>
            <a:endParaRPr lang="ko-KR" altLang="en-US" sz="1600" dirty="0">
              <a:latin typeface="휴먼고딕" panose="02010504000101010101" pitchFamily="2" charset="-127"/>
              <a:ea typeface="휴먼고딕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2044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3965221" y="2644170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 smtClean="0"/>
              <a:t>Thanks.</a:t>
            </a:r>
            <a:endParaRPr lang="ko-KR" altLang="en-US" sz="9600" spc="-150" dirty="0"/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z="28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About  3M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39" y="1367501"/>
            <a:ext cx="5577369" cy="521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80" y="2515706"/>
            <a:ext cx="5766948" cy="2921615"/>
          </a:xfrm>
          <a:prstGeom prst="rect">
            <a:avLst/>
          </a:prstGeom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755011" y="2174980"/>
            <a:ext cx="511008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3M,</a:t>
            </a:r>
          </a:p>
          <a:p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3200" b="1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innesota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ining and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anufacturing Company(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미네소타 광업 제조사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미국의 </a:t>
            </a:r>
            <a:r>
              <a:rPr lang="ko-KR" altLang="en-US" sz="2000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다국적 제조 </a:t>
            </a:r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기업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은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1902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년에 설립되어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100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이상의 역사를 가진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회사이다</a:t>
            </a:r>
            <a:r>
              <a:rPr lang="en-US" altLang="ko-KR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에서는 매일 삶을 개선하기 위해 협력적인 방식으로 과학을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적용하고 있다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spc="-150" dirty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브랜드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58" y="4050347"/>
            <a:ext cx="2625210" cy="1645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0" y="4438128"/>
            <a:ext cx="3460826" cy="1922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0" y="1316363"/>
            <a:ext cx="2835246" cy="283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56" y="4611597"/>
            <a:ext cx="3306299" cy="1234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47" y="1316363"/>
            <a:ext cx="2857143" cy="28571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72" y="1528347"/>
            <a:ext cx="3720183" cy="19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07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Color  Table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960576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6248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#000000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4664355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002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en-US" altLang="ko-KR" sz="3200" dirty="0" err="1" smtClean="0">
                <a:solidFill>
                  <a:schemeClr val="bg2">
                    <a:lumMod val="50000"/>
                  </a:schemeClr>
                </a:solidFill>
              </a:rPr>
              <a:t>ffffff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도넛 26"/>
          <p:cNvSpPr/>
          <p:nvPr/>
        </p:nvSpPr>
        <p:spPr>
          <a:xfrm>
            <a:off x="8303485" y="2216725"/>
            <a:ext cx="2900218" cy="2909454"/>
          </a:xfrm>
          <a:prstGeom prst="donut">
            <a:avLst>
              <a:gd name="adj" fmla="val 115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7915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#ff0000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0672" y="5338017"/>
            <a:ext cx="20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asic Color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65216" y="5338017"/>
            <a:ext cx="20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Background Color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79157" y="5301271"/>
            <a:ext cx="20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Point Color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2,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Persona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Persona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74677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주변이 깨끗한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가정주부 생활로 인해 집안의 청결 상태에 대해 많이 신경 쓰게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집안의 청결 상태에 신경 쓰게 되다 보니 효과적으로 집안을 정돈될 수 있게 해주는 청소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수납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인테리어 제품에 관심을 갖게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그리고 인테리어 미관을 해치지 않으면서 집안이 깔끔하게 정돈되어 보이게 해주는 제품에 관심이 많다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사람들이 많이 찾는 사이트인만큼 홈페이지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가독성이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편하도록 좀 더 예쁘고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깔끔하게 잘 정돈됐으면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769</Words>
  <Application>Microsoft Office PowerPoint</Application>
  <PresentationFormat>와이드스크린</PresentationFormat>
  <Paragraphs>186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HY중고딕</vt:lpstr>
      <vt:lpstr>나눔스퀘어 Bold</vt:lpstr>
      <vt:lpstr>나눔스퀘어 Light</vt:lpstr>
      <vt:lpstr>돋움</vt:lpstr>
      <vt:lpstr>휴먼고딕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LINE</cp:lastModifiedBy>
  <cp:revision>114</cp:revision>
  <dcterms:created xsi:type="dcterms:W3CDTF">2020-05-25T00:38:46Z</dcterms:created>
  <dcterms:modified xsi:type="dcterms:W3CDTF">2023-01-13T05:18:21Z</dcterms:modified>
</cp:coreProperties>
</file>